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86" r:id="rId3"/>
    <p:sldId id="267" r:id="rId4"/>
    <p:sldId id="319" r:id="rId5"/>
    <p:sldId id="287" r:id="rId6"/>
    <p:sldId id="307" r:id="rId7"/>
    <p:sldId id="323" r:id="rId8"/>
    <p:sldId id="317" r:id="rId9"/>
    <p:sldId id="296" r:id="rId10"/>
    <p:sldId id="320" r:id="rId11"/>
    <p:sldId id="322" r:id="rId12"/>
    <p:sldId id="293" r:id="rId13"/>
    <p:sldId id="294" r:id="rId14"/>
    <p:sldId id="30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CC66FF"/>
    <a:srgbClr val="FF00FF"/>
    <a:srgbClr val="00FFCC"/>
    <a:srgbClr val="6600FF"/>
    <a:srgbClr val="6600CC"/>
    <a:srgbClr val="9966FF"/>
    <a:srgbClr val="00CC66"/>
    <a:srgbClr val="00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61" autoAdjust="0"/>
    <p:restoredTop sz="94951" autoAdjust="0"/>
  </p:normalViewPr>
  <p:slideViewPr>
    <p:cSldViewPr>
      <p:cViewPr>
        <p:scale>
          <a:sx n="57" d="100"/>
          <a:sy n="57" d="100"/>
        </p:scale>
        <p:origin x="-1450" y="-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77E12-3101-4D2E-9290-CA6DAC67E14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E43411-B0C7-49C8-8395-96E2B8EA9E38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535B41CB-A45A-4B21-A538-927A63D74609}" type="parTrans" cxnId="{11E13BB9-A8B9-4102-8854-8BDDB68AAB78}">
      <dgm:prSet/>
      <dgm:spPr/>
      <dgm:t>
        <a:bodyPr/>
        <a:lstStyle/>
        <a:p>
          <a:endParaRPr lang="en-US"/>
        </a:p>
      </dgm:t>
    </dgm:pt>
    <dgm:pt modelId="{8388964C-0A62-430C-9802-897A557E99E1}" type="sibTrans" cxnId="{11E13BB9-A8B9-4102-8854-8BDDB68AAB78}">
      <dgm:prSet/>
      <dgm:spPr/>
      <dgm:t>
        <a:bodyPr/>
        <a:lstStyle/>
        <a:p>
          <a:endParaRPr lang="en-US"/>
        </a:p>
      </dgm:t>
    </dgm:pt>
    <dgm:pt modelId="{F47EB402-D5E7-4801-8866-5106D0BAD7DE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6DC387A8-44B8-4F3F-AC33-9B0DC93A6098}" type="parTrans" cxnId="{2A6570B1-1750-46CE-8917-C70F15856EE1}">
      <dgm:prSet/>
      <dgm:spPr/>
      <dgm:t>
        <a:bodyPr/>
        <a:lstStyle/>
        <a:p>
          <a:endParaRPr lang="en-US"/>
        </a:p>
      </dgm:t>
    </dgm:pt>
    <dgm:pt modelId="{85A05D99-40EF-46CF-8A14-39C823EA4E1F}" type="sibTrans" cxnId="{2A6570B1-1750-46CE-8917-C70F15856EE1}">
      <dgm:prSet/>
      <dgm:spPr/>
      <dgm:t>
        <a:bodyPr/>
        <a:lstStyle/>
        <a:p>
          <a:endParaRPr lang="en-US"/>
        </a:p>
      </dgm:t>
    </dgm:pt>
    <dgm:pt modelId="{A8CCF79B-6D8A-42A8-B750-60B08D4B7371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300867FC-A442-4069-887E-15C8729038A5}" type="parTrans" cxnId="{3B4DFB5E-EE59-4C71-A0C0-6510429C692C}">
      <dgm:prSet/>
      <dgm:spPr/>
      <dgm:t>
        <a:bodyPr/>
        <a:lstStyle/>
        <a:p>
          <a:endParaRPr lang="en-US"/>
        </a:p>
      </dgm:t>
    </dgm:pt>
    <dgm:pt modelId="{96774B74-E2DA-4A02-8FEA-BF9233EC0346}" type="sibTrans" cxnId="{3B4DFB5E-EE59-4C71-A0C0-6510429C692C}">
      <dgm:prSet/>
      <dgm:spPr/>
      <dgm:t>
        <a:bodyPr/>
        <a:lstStyle/>
        <a:p>
          <a:endParaRPr lang="en-US"/>
        </a:p>
      </dgm:t>
    </dgm:pt>
    <dgm:pt modelId="{626857A4-05E9-41BB-A216-154D6A691C5C}">
      <dgm:prSet phldrT="[Text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93F29C28-0D52-4EAD-AE97-6FC0DE5E1206}" type="parTrans" cxnId="{95E2B071-0777-4364-B393-574DB26024FD}">
      <dgm:prSet/>
      <dgm:spPr/>
      <dgm:t>
        <a:bodyPr/>
        <a:lstStyle/>
        <a:p>
          <a:endParaRPr lang="en-US"/>
        </a:p>
      </dgm:t>
    </dgm:pt>
    <dgm:pt modelId="{BD8A65A9-BCBC-4A9D-BD5A-EE9BE6E50CDD}" type="sibTrans" cxnId="{95E2B071-0777-4364-B393-574DB26024FD}">
      <dgm:prSet/>
      <dgm:spPr/>
      <dgm:t>
        <a:bodyPr/>
        <a:lstStyle/>
        <a:p>
          <a:endParaRPr lang="en-US"/>
        </a:p>
      </dgm:t>
    </dgm:pt>
    <dgm:pt modelId="{498F2BD7-C783-42B4-B540-1B3519CAFAEC}">
      <dgm:prSet phldrT="[Text]" phldr="1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0940CF90-B89A-40A4-8CC3-641213CC5974}" type="parTrans" cxnId="{52F9C098-5D87-429D-BEB6-D39171A1B88E}">
      <dgm:prSet/>
      <dgm:spPr/>
      <dgm:t>
        <a:bodyPr/>
        <a:lstStyle/>
        <a:p>
          <a:endParaRPr lang="en-US"/>
        </a:p>
      </dgm:t>
    </dgm:pt>
    <dgm:pt modelId="{13D93E14-54DE-4C5E-AB86-357298443CFA}" type="sibTrans" cxnId="{52F9C098-5D87-429D-BEB6-D39171A1B88E}">
      <dgm:prSet/>
      <dgm:spPr/>
      <dgm:t>
        <a:bodyPr/>
        <a:lstStyle/>
        <a:p>
          <a:endParaRPr lang="en-US"/>
        </a:p>
      </dgm:t>
    </dgm:pt>
    <dgm:pt modelId="{E56C768E-4BD3-4950-868B-8E9A7CB01D02}">
      <dgm:prSet/>
      <dgm:spPr/>
      <dgm:t>
        <a:bodyPr/>
        <a:lstStyle/>
        <a:p>
          <a:endParaRPr lang="en-US" dirty="0"/>
        </a:p>
      </dgm:t>
    </dgm:pt>
    <dgm:pt modelId="{96702AB9-02BE-4A01-9942-4E4E422FD54E}" type="parTrans" cxnId="{365E3C6E-F471-4CBC-9D0C-4B90C6EEE4A4}">
      <dgm:prSet/>
      <dgm:spPr/>
      <dgm:t>
        <a:bodyPr/>
        <a:lstStyle/>
        <a:p>
          <a:endParaRPr lang="en-US"/>
        </a:p>
      </dgm:t>
    </dgm:pt>
    <dgm:pt modelId="{29A9A3DA-128A-4285-868A-03881D5BF275}" type="sibTrans" cxnId="{365E3C6E-F471-4CBC-9D0C-4B90C6EEE4A4}">
      <dgm:prSet/>
      <dgm:spPr/>
      <dgm:t>
        <a:bodyPr/>
        <a:lstStyle/>
        <a:p>
          <a:endParaRPr lang="en-US"/>
        </a:p>
      </dgm:t>
    </dgm:pt>
    <dgm:pt modelId="{253C009D-CD90-404B-9C86-8731247365CF}">
      <dgm:prSet/>
      <dgm:spPr/>
      <dgm:t>
        <a:bodyPr/>
        <a:lstStyle/>
        <a:p>
          <a:endParaRPr lang="en-US"/>
        </a:p>
      </dgm:t>
    </dgm:pt>
    <dgm:pt modelId="{CAB49780-CE93-4C14-82CF-E2FDABB60438}" type="parTrans" cxnId="{2C7AE1AF-171E-442A-BEE6-2FF637D14993}">
      <dgm:prSet/>
      <dgm:spPr/>
      <dgm:t>
        <a:bodyPr/>
        <a:lstStyle/>
        <a:p>
          <a:endParaRPr lang="en-US"/>
        </a:p>
      </dgm:t>
    </dgm:pt>
    <dgm:pt modelId="{6EC68269-1A04-46D7-8A6E-736CB84E777E}" type="sibTrans" cxnId="{2C7AE1AF-171E-442A-BEE6-2FF637D14993}">
      <dgm:prSet/>
      <dgm:spPr/>
      <dgm:t>
        <a:bodyPr/>
        <a:lstStyle/>
        <a:p>
          <a:endParaRPr lang="en-US"/>
        </a:p>
      </dgm:t>
    </dgm:pt>
    <dgm:pt modelId="{BB1282EC-97DE-4416-8F4B-4EC5C06F9D8C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02973949-5291-4070-BF8C-2FF5BC2B63C7}" type="parTrans" cxnId="{26FC0BD5-58BC-4BB2-A23F-48E66C22C5C7}">
      <dgm:prSet/>
      <dgm:spPr/>
      <dgm:t>
        <a:bodyPr/>
        <a:lstStyle/>
        <a:p>
          <a:endParaRPr lang="en-US"/>
        </a:p>
      </dgm:t>
    </dgm:pt>
    <dgm:pt modelId="{D1735FDC-EF0B-4615-98F8-25B96A0F29BD}" type="sibTrans" cxnId="{26FC0BD5-58BC-4BB2-A23F-48E66C22C5C7}">
      <dgm:prSet/>
      <dgm:spPr/>
      <dgm:t>
        <a:bodyPr/>
        <a:lstStyle/>
        <a:p>
          <a:endParaRPr lang="en-US"/>
        </a:p>
      </dgm:t>
    </dgm:pt>
    <dgm:pt modelId="{6F0F7D76-0C1C-45ED-B40F-6FD23A38B612}">
      <dgm:prSet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BECE50F-80F6-4237-B38E-5DCDB348788F}" type="parTrans" cxnId="{3AC0D49B-90B4-4546-89AA-EB61B7A2C3F7}">
      <dgm:prSet/>
      <dgm:spPr/>
      <dgm:t>
        <a:bodyPr/>
        <a:lstStyle/>
        <a:p>
          <a:endParaRPr lang="en-US"/>
        </a:p>
      </dgm:t>
    </dgm:pt>
    <dgm:pt modelId="{F67A572E-89EA-4D1D-8817-D9EFDF4E75E6}" type="sibTrans" cxnId="{3AC0D49B-90B4-4546-89AA-EB61B7A2C3F7}">
      <dgm:prSet/>
      <dgm:spPr/>
      <dgm:t>
        <a:bodyPr/>
        <a:lstStyle/>
        <a:p>
          <a:endParaRPr lang="en-US"/>
        </a:p>
      </dgm:t>
    </dgm:pt>
    <dgm:pt modelId="{0E700D9E-D6BA-48A3-8A74-7CD437C7A3A6}" type="pres">
      <dgm:prSet presAssocID="{CEA77E12-3101-4D2E-9290-CA6DAC67E1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2DE098-1649-4B67-B913-0C2D2C3EF6E3}" type="pres">
      <dgm:prSet presAssocID="{3BE43411-B0C7-49C8-8395-96E2B8EA9E3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B709A-844F-4482-9B16-FAF3353E99C6}" type="pres">
      <dgm:prSet presAssocID="{8388964C-0A62-430C-9802-897A557E99E1}" presName="sibTrans" presStyleLbl="sibTrans2D1" presStyleIdx="0" presStyleCnt="7"/>
      <dgm:spPr/>
      <dgm:t>
        <a:bodyPr/>
        <a:lstStyle/>
        <a:p>
          <a:endParaRPr lang="en-US"/>
        </a:p>
      </dgm:t>
    </dgm:pt>
    <dgm:pt modelId="{9E29A5D0-253A-48AC-9648-164F60131FBB}" type="pres">
      <dgm:prSet presAssocID="{8388964C-0A62-430C-9802-897A557E99E1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8A11DEBE-EF6A-42E5-92CE-CC25CCEB7B21}" type="pres">
      <dgm:prSet presAssocID="{F47EB402-D5E7-4801-8866-5106D0BAD7D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F373E-08A7-43AC-8A76-8993132E2D87}" type="pres">
      <dgm:prSet presAssocID="{85A05D99-40EF-46CF-8A14-39C823EA4E1F}" presName="sibTrans" presStyleLbl="sibTrans2D1" presStyleIdx="1" presStyleCnt="7"/>
      <dgm:spPr/>
      <dgm:t>
        <a:bodyPr/>
        <a:lstStyle/>
        <a:p>
          <a:endParaRPr lang="en-US"/>
        </a:p>
      </dgm:t>
    </dgm:pt>
    <dgm:pt modelId="{9B9FB1F9-D9CE-48FD-89F7-9C9226DACEBF}" type="pres">
      <dgm:prSet presAssocID="{85A05D99-40EF-46CF-8A14-39C823EA4E1F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191A5D35-CE98-4603-B8BA-899433752434}" type="pres">
      <dgm:prSet presAssocID="{A8CCF79B-6D8A-42A8-B750-60B08D4B737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01E706-D08D-4DEF-9B47-666530737286}" type="pres">
      <dgm:prSet presAssocID="{96774B74-E2DA-4A02-8FEA-BF9233EC0346}" presName="sibTrans" presStyleLbl="sibTrans2D1" presStyleIdx="2" presStyleCnt="7"/>
      <dgm:spPr/>
      <dgm:t>
        <a:bodyPr/>
        <a:lstStyle/>
        <a:p>
          <a:endParaRPr lang="en-US"/>
        </a:p>
      </dgm:t>
    </dgm:pt>
    <dgm:pt modelId="{52D5D6C7-8E9A-4D7A-9717-42C30BF96790}" type="pres">
      <dgm:prSet presAssocID="{96774B74-E2DA-4A02-8FEA-BF9233EC0346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7100CB40-B531-4ECB-AD7E-6343CEA0B6BB}" type="pres">
      <dgm:prSet presAssocID="{626857A4-05E9-41BB-A216-154D6A691C5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FF43B-6092-4349-BA47-9B78BE95DB4D}" type="pres">
      <dgm:prSet presAssocID="{BD8A65A9-BCBC-4A9D-BD5A-EE9BE6E50CDD}" presName="sibTrans" presStyleLbl="sibTrans2D1" presStyleIdx="3" presStyleCnt="7"/>
      <dgm:spPr/>
      <dgm:t>
        <a:bodyPr/>
        <a:lstStyle/>
        <a:p>
          <a:endParaRPr lang="en-US"/>
        </a:p>
      </dgm:t>
    </dgm:pt>
    <dgm:pt modelId="{527669A4-CA2E-4680-A074-1BDB97E05149}" type="pres">
      <dgm:prSet presAssocID="{BD8A65A9-BCBC-4A9D-BD5A-EE9BE6E50CDD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E5C48A53-FCA6-49C3-888D-8A4E4942F19F}" type="pres">
      <dgm:prSet presAssocID="{498F2BD7-C783-42B4-B540-1B3519CAFAE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043C2-25FC-4BCA-8F9B-6E1159D346BE}" type="pres">
      <dgm:prSet presAssocID="{13D93E14-54DE-4C5E-AB86-357298443CFA}" presName="sibTrans" presStyleLbl="sibTrans2D1" presStyleIdx="4" presStyleCnt="7"/>
      <dgm:spPr/>
      <dgm:t>
        <a:bodyPr/>
        <a:lstStyle/>
        <a:p>
          <a:endParaRPr lang="en-US"/>
        </a:p>
      </dgm:t>
    </dgm:pt>
    <dgm:pt modelId="{F9F404CD-4722-454B-B325-B6BB68526717}" type="pres">
      <dgm:prSet presAssocID="{13D93E14-54DE-4C5E-AB86-357298443CFA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E14A81B4-F19D-4EB9-A5F8-3DEDF1FD1280}" type="pres">
      <dgm:prSet presAssocID="{BB1282EC-97DE-4416-8F4B-4EC5C06F9D8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3929C-D3FE-4DA8-9546-08B8FF72A653}" type="pres">
      <dgm:prSet presAssocID="{D1735FDC-EF0B-4615-98F8-25B96A0F29BD}" presName="sibTrans" presStyleLbl="sibTrans2D1" presStyleIdx="5" presStyleCnt="7"/>
      <dgm:spPr/>
      <dgm:t>
        <a:bodyPr/>
        <a:lstStyle/>
        <a:p>
          <a:endParaRPr lang="en-US"/>
        </a:p>
      </dgm:t>
    </dgm:pt>
    <dgm:pt modelId="{A6788352-671B-4063-AB56-69F9031D2DD9}" type="pres">
      <dgm:prSet presAssocID="{D1735FDC-EF0B-4615-98F8-25B96A0F29BD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BC2C1DC9-B031-4AB2-8DBD-05F452F78D2D}" type="pres">
      <dgm:prSet presAssocID="{6F0F7D76-0C1C-45ED-B40F-6FD23A38B612}" presName="node" presStyleLbl="node1" presStyleIdx="6" presStyleCnt="7" custRadScaleRad="97366" custRadScaleInc="-1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41C63-6413-48E1-99A0-EBE784FD13DD}" type="pres">
      <dgm:prSet presAssocID="{F67A572E-89EA-4D1D-8817-D9EFDF4E75E6}" presName="sibTrans" presStyleLbl="sibTrans2D1" presStyleIdx="6" presStyleCnt="7"/>
      <dgm:spPr/>
      <dgm:t>
        <a:bodyPr/>
        <a:lstStyle/>
        <a:p>
          <a:endParaRPr lang="en-US"/>
        </a:p>
      </dgm:t>
    </dgm:pt>
    <dgm:pt modelId="{691CB7CB-86CD-4196-BE66-B3E159C26187}" type="pres">
      <dgm:prSet presAssocID="{F67A572E-89EA-4D1D-8817-D9EFDF4E75E6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F02AB7EE-683C-4302-8EB0-D78D81C78229}" type="presOf" srcId="{13D93E14-54DE-4C5E-AB86-357298443CFA}" destId="{F9F404CD-4722-454B-B325-B6BB68526717}" srcOrd="1" destOrd="0" presId="urn:microsoft.com/office/officeart/2005/8/layout/cycle2"/>
    <dgm:cxn modelId="{E866786D-92F8-488A-9E8D-47ED5501749C}" type="presOf" srcId="{85A05D99-40EF-46CF-8A14-39C823EA4E1F}" destId="{9B9FB1F9-D9CE-48FD-89F7-9C9226DACEBF}" srcOrd="1" destOrd="0" presId="urn:microsoft.com/office/officeart/2005/8/layout/cycle2"/>
    <dgm:cxn modelId="{3AC0D49B-90B4-4546-89AA-EB61B7A2C3F7}" srcId="{CEA77E12-3101-4D2E-9290-CA6DAC67E141}" destId="{6F0F7D76-0C1C-45ED-B40F-6FD23A38B612}" srcOrd="6" destOrd="0" parTransId="{CBECE50F-80F6-4237-B38E-5DCDB348788F}" sibTransId="{F67A572E-89EA-4D1D-8817-D9EFDF4E75E6}"/>
    <dgm:cxn modelId="{CDBEB6A7-77A2-4D36-9D68-5A330164DD25}" type="presOf" srcId="{626857A4-05E9-41BB-A216-154D6A691C5C}" destId="{7100CB40-B531-4ECB-AD7E-6343CEA0B6BB}" srcOrd="0" destOrd="0" presId="urn:microsoft.com/office/officeart/2005/8/layout/cycle2"/>
    <dgm:cxn modelId="{9C3EBED7-66EC-4B13-936A-226330D587C7}" type="presOf" srcId="{96774B74-E2DA-4A02-8FEA-BF9233EC0346}" destId="{52D5D6C7-8E9A-4D7A-9717-42C30BF96790}" srcOrd="1" destOrd="0" presId="urn:microsoft.com/office/officeart/2005/8/layout/cycle2"/>
    <dgm:cxn modelId="{9762BDA5-24D3-44E9-A402-D9677A62FAE9}" type="presOf" srcId="{6F0F7D76-0C1C-45ED-B40F-6FD23A38B612}" destId="{BC2C1DC9-B031-4AB2-8DBD-05F452F78D2D}" srcOrd="0" destOrd="0" presId="urn:microsoft.com/office/officeart/2005/8/layout/cycle2"/>
    <dgm:cxn modelId="{26FC0BD5-58BC-4BB2-A23F-48E66C22C5C7}" srcId="{CEA77E12-3101-4D2E-9290-CA6DAC67E141}" destId="{BB1282EC-97DE-4416-8F4B-4EC5C06F9D8C}" srcOrd="5" destOrd="0" parTransId="{02973949-5291-4070-BF8C-2FF5BC2B63C7}" sibTransId="{D1735FDC-EF0B-4615-98F8-25B96A0F29BD}"/>
    <dgm:cxn modelId="{C913E57A-5ADD-45D7-A6C5-61E781884DE2}" type="presOf" srcId="{8388964C-0A62-430C-9802-897A557E99E1}" destId="{415B709A-844F-4482-9B16-FAF3353E99C6}" srcOrd="0" destOrd="0" presId="urn:microsoft.com/office/officeart/2005/8/layout/cycle2"/>
    <dgm:cxn modelId="{95E2B071-0777-4364-B393-574DB26024FD}" srcId="{CEA77E12-3101-4D2E-9290-CA6DAC67E141}" destId="{626857A4-05E9-41BB-A216-154D6A691C5C}" srcOrd="3" destOrd="0" parTransId="{93F29C28-0D52-4EAD-AE97-6FC0DE5E1206}" sibTransId="{BD8A65A9-BCBC-4A9D-BD5A-EE9BE6E50CDD}"/>
    <dgm:cxn modelId="{63580BE3-96F4-4FC8-A5CD-77ADD3761597}" type="presOf" srcId="{253C009D-CD90-404B-9C86-8731247365CF}" destId="{E5C48A53-FCA6-49C3-888D-8A4E4942F19F}" srcOrd="0" destOrd="2" presId="urn:microsoft.com/office/officeart/2005/8/layout/cycle2"/>
    <dgm:cxn modelId="{3819E96E-3FF7-421D-A443-AF4B4FF05A81}" type="presOf" srcId="{13D93E14-54DE-4C5E-AB86-357298443CFA}" destId="{36D043C2-25FC-4BCA-8F9B-6E1159D346BE}" srcOrd="0" destOrd="0" presId="urn:microsoft.com/office/officeart/2005/8/layout/cycle2"/>
    <dgm:cxn modelId="{00567A49-C580-44EA-840E-76A8693C9AD7}" type="presOf" srcId="{3BE43411-B0C7-49C8-8395-96E2B8EA9E38}" destId="{B92DE098-1649-4B67-B913-0C2D2C3EF6E3}" srcOrd="0" destOrd="0" presId="urn:microsoft.com/office/officeart/2005/8/layout/cycle2"/>
    <dgm:cxn modelId="{C58BDC2A-5298-4465-9CDD-33AF45A209E3}" type="presOf" srcId="{498F2BD7-C783-42B4-B540-1B3519CAFAEC}" destId="{E5C48A53-FCA6-49C3-888D-8A4E4942F19F}" srcOrd="0" destOrd="0" presId="urn:microsoft.com/office/officeart/2005/8/layout/cycle2"/>
    <dgm:cxn modelId="{D6C218DB-C5FE-4D3E-B249-754F973C7D97}" type="presOf" srcId="{CEA77E12-3101-4D2E-9290-CA6DAC67E141}" destId="{0E700D9E-D6BA-48A3-8A74-7CD437C7A3A6}" srcOrd="0" destOrd="0" presId="urn:microsoft.com/office/officeart/2005/8/layout/cycle2"/>
    <dgm:cxn modelId="{8AA1C91B-E18F-43D0-AA35-3DFC284A614E}" type="presOf" srcId="{F67A572E-89EA-4D1D-8817-D9EFDF4E75E6}" destId="{691CB7CB-86CD-4196-BE66-B3E159C26187}" srcOrd="1" destOrd="0" presId="urn:microsoft.com/office/officeart/2005/8/layout/cycle2"/>
    <dgm:cxn modelId="{99CE6EEE-1A23-4898-A3CF-1C2A4C154A5A}" type="presOf" srcId="{85A05D99-40EF-46CF-8A14-39C823EA4E1F}" destId="{F1EF373E-08A7-43AC-8A76-8993132E2D87}" srcOrd="0" destOrd="0" presId="urn:microsoft.com/office/officeart/2005/8/layout/cycle2"/>
    <dgm:cxn modelId="{B5CD9350-3541-4B0F-86CB-1C4A047BB3D0}" type="presOf" srcId="{96774B74-E2DA-4A02-8FEA-BF9233EC0346}" destId="{6101E706-D08D-4DEF-9B47-666530737286}" srcOrd="0" destOrd="0" presId="urn:microsoft.com/office/officeart/2005/8/layout/cycle2"/>
    <dgm:cxn modelId="{11E13BB9-A8B9-4102-8854-8BDDB68AAB78}" srcId="{CEA77E12-3101-4D2E-9290-CA6DAC67E141}" destId="{3BE43411-B0C7-49C8-8395-96E2B8EA9E38}" srcOrd="0" destOrd="0" parTransId="{535B41CB-A45A-4B21-A538-927A63D74609}" sibTransId="{8388964C-0A62-430C-9802-897A557E99E1}"/>
    <dgm:cxn modelId="{FB3199D3-8FD2-47CC-8D30-BCB6BC9D2BED}" type="presOf" srcId="{E56C768E-4BD3-4950-868B-8E9A7CB01D02}" destId="{E5C48A53-FCA6-49C3-888D-8A4E4942F19F}" srcOrd="0" destOrd="1" presId="urn:microsoft.com/office/officeart/2005/8/layout/cycle2"/>
    <dgm:cxn modelId="{3B7AC097-230A-4E19-8928-3E8FF40194BB}" type="presOf" srcId="{8388964C-0A62-430C-9802-897A557E99E1}" destId="{9E29A5D0-253A-48AC-9648-164F60131FBB}" srcOrd="1" destOrd="0" presId="urn:microsoft.com/office/officeart/2005/8/layout/cycle2"/>
    <dgm:cxn modelId="{E55C9A6E-1B21-4E5B-ADF1-B29E256BEF14}" type="presOf" srcId="{BD8A65A9-BCBC-4A9D-BD5A-EE9BE6E50CDD}" destId="{527669A4-CA2E-4680-A074-1BDB97E05149}" srcOrd="1" destOrd="0" presId="urn:microsoft.com/office/officeart/2005/8/layout/cycle2"/>
    <dgm:cxn modelId="{3B4DFB5E-EE59-4C71-A0C0-6510429C692C}" srcId="{CEA77E12-3101-4D2E-9290-CA6DAC67E141}" destId="{A8CCF79B-6D8A-42A8-B750-60B08D4B7371}" srcOrd="2" destOrd="0" parTransId="{300867FC-A442-4069-887E-15C8729038A5}" sibTransId="{96774B74-E2DA-4A02-8FEA-BF9233EC0346}"/>
    <dgm:cxn modelId="{672216CD-3EE2-44BB-9894-4553FDBC755A}" type="presOf" srcId="{D1735FDC-EF0B-4615-98F8-25B96A0F29BD}" destId="{92A3929C-D3FE-4DA8-9546-08B8FF72A653}" srcOrd="0" destOrd="0" presId="urn:microsoft.com/office/officeart/2005/8/layout/cycle2"/>
    <dgm:cxn modelId="{D6C7BFCE-D4B7-4B4E-839B-7D6F9C051EAF}" type="presOf" srcId="{F47EB402-D5E7-4801-8866-5106D0BAD7DE}" destId="{8A11DEBE-EF6A-42E5-92CE-CC25CCEB7B21}" srcOrd="0" destOrd="0" presId="urn:microsoft.com/office/officeart/2005/8/layout/cycle2"/>
    <dgm:cxn modelId="{3DEB5529-0924-4623-BDAD-1D824B7AE968}" type="presOf" srcId="{BB1282EC-97DE-4416-8F4B-4EC5C06F9D8C}" destId="{E14A81B4-F19D-4EB9-A5F8-3DEDF1FD1280}" srcOrd="0" destOrd="0" presId="urn:microsoft.com/office/officeart/2005/8/layout/cycle2"/>
    <dgm:cxn modelId="{2C7AE1AF-171E-442A-BEE6-2FF637D14993}" srcId="{498F2BD7-C783-42B4-B540-1B3519CAFAEC}" destId="{253C009D-CD90-404B-9C86-8731247365CF}" srcOrd="1" destOrd="0" parTransId="{CAB49780-CE93-4C14-82CF-E2FDABB60438}" sibTransId="{6EC68269-1A04-46D7-8A6E-736CB84E777E}"/>
    <dgm:cxn modelId="{056CDA54-5918-4DD8-A7BA-AA68F514BFF8}" type="presOf" srcId="{A8CCF79B-6D8A-42A8-B750-60B08D4B7371}" destId="{191A5D35-CE98-4603-B8BA-899433752434}" srcOrd="0" destOrd="0" presId="urn:microsoft.com/office/officeart/2005/8/layout/cycle2"/>
    <dgm:cxn modelId="{2A6570B1-1750-46CE-8917-C70F15856EE1}" srcId="{CEA77E12-3101-4D2E-9290-CA6DAC67E141}" destId="{F47EB402-D5E7-4801-8866-5106D0BAD7DE}" srcOrd="1" destOrd="0" parTransId="{6DC387A8-44B8-4F3F-AC33-9B0DC93A6098}" sibTransId="{85A05D99-40EF-46CF-8A14-39C823EA4E1F}"/>
    <dgm:cxn modelId="{52F9C098-5D87-429D-BEB6-D39171A1B88E}" srcId="{CEA77E12-3101-4D2E-9290-CA6DAC67E141}" destId="{498F2BD7-C783-42B4-B540-1B3519CAFAEC}" srcOrd="4" destOrd="0" parTransId="{0940CF90-B89A-40A4-8CC3-641213CC5974}" sibTransId="{13D93E14-54DE-4C5E-AB86-357298443CFA}"/>
    <dgm:cxn modelId="{D168CB3D-A755-4315-867B-0F6ACC2F5E6F}" type="presOf" srcId="{BD8A65A9-BCBC-4A9D-BD5A-EE9BE6E50CDD}" destId="{8A2FF43B-6092-4349-BA47-9B78BE95DB4D}" srcOrd="0" destOrd="0" presId="urn:microsoft.com/office/officeart/2005/8/layout/cycle2"/>
    <dgm:cxn modelId="{2AD6CA5A-CB36-4C86-824F-071EF5EF9DB2}" type="presOf" srcId="{D1735FDC-EF0B-4615-98F8-25B96A0F29BD}" destId="{A6788352-671B-4063-AB56-69F9031D2DD9}" srcOrd="1" destOrd="0" presId="urn:microsoft.com/office/officeart/2005/8/layout/cycle2"/>
    <dgm:cxn modelId="{365E3C6E-F471-4CBC-9D0C-4B90C6EEE4A4}" srcId="{498F2BD7-C783-42B4-B540-1B3519CAFAEC}" destId="{E56C768E-4BD3-4950-868B-8E9A7CB01D02}" srcOrd="0" destOrd="0" parTransId="{96702AB9-02BE-4A01-9942-4E4E422FD54E}" sibTransId="{29A9A3DA-128A-4285-868A-03881D5BF275}"/>
    <dgm:cxn modelId="{D72DCADC-3AC4-4BF6-9627-59B8AC048166}" type="presOf" srcId="{F67A572E-89EA-4D1D-8817-D9EFDF4E75E6}" destId="{59E41C63-6413-48E1-99A0-EBE784FD13DD}" srcOrd="0" destOrd="0" presId="urn:microsoft.com/office/officeart/2005/8/layout/cycle2"/>
    <dgm:cxn modelId="{E54CB149-2C3B-4838-BEB1-10BA40B2D05C}" type="presParOf" srcId="{0E700D9E-D6BA-48A3-8A74-7CD437C7A3A6}" destId="{B92DE098-1649-4B67-B913-0C2D2C3EF6E3}" srcOrd="0" destOrd="0" presId="urn:microsoft.com/office/officeart/2005/8/layout/cycle2"/>
    <dgm:cxn modelId="{439BBBBA-0E0A-4FE8-860D-5D95A75E0F19}" type="presParOf" srcId="{0E700D9E-D6BA-48A3-8A74-7CD437C7A3A6}" destId="{415B709A-844F-4482-9B16-FAF3353E99C6}" srcOrd="1" destOrd="0" presId="urn:microsoft.com/office/officeart/2005/8/layout/cycle2"/>
    <dgm:cxn modelId="{E48CC8B3-48DA-4176-ADC7-66556C290317}" type="presParOf" srcId="{415B709A-844F-4482-9B16-FAF3353E99C6}" destId="{9E29A5D0-253A-48AC-9648-164F60131FBB}" srcOrd="0" destOrd="0" presId="urn:microsoft.com/office/officeart/2005/8/layout/cycle2"/>
    <dgm:cxn modelId="{2E2964F1-F312-4A49-B3B0-8774BBB05843}" type="presParOf" srcId="{0E700D9E-D6BA-48A3-8A74-7CD437C7A3A6}" destId="{8A11DEBE-EF6A-42E5-92CE-CC25CCEB7B21}" srcOrd="2" destOrd="0" presId="urn:microsoft.com/office/officeart/2005/8/layout/cycle2"/>
    <dgm:cxn modelId="{7362F8E1-208A-4258-AEC7-EA3D24059BFA}" type="presParOf" srcId="{0E700D9E-D6BA-48A3-8A74-7CD437C7A3A6}" destId="{F1EF373E-08A7-43AC-8A76-8993132E2D87}" srcOrd="3" destOrd="0" presId="urn:microsoft.com/office/officeart/2005/8/layout/cycle2"/>
    <dgm:cxn modelId="{D6EFFFD3-F8D1-48C4-9091-97D181676143}" type="presParOf" srcId="{F1EF373E-08A7-43AC-8A76-8993132E2D87}" destId="{9B9FB1F9-D9CE-48FD-89F7-9C9226DACEBF}" srcOrd="0" destOrd="0" presId="urn:microsoft.com/office/officeart/2005/8/layout/cycle2"/>
    <dgm:cxn modelId="{76DFC9A0-1DF2-467F-B129-E5184B2F8078}" type="presParOf" srcId="{0E700D9E-D6BA-48A3-8A74-7CD437C7A3A6}" destId="{191A5D35-CE98-4603-B8BA-899433752434}" srcOrd="4" destOrd="0" presId="urn:microsoft.com/office/officeart/2005/8/layout/cycle2"/>
    <dgm:cxn modelId="{FCA57B83-D526-4A82-94E4-EF264CB1A1D9}" type="presParOf" srcId="{0E700D9E-D6BA-48A3-8A74-7CD437C7A3A6}" destId="{6101E706-D08D-4DEF-9B47-666530737286}" srcOrd="5" destOrd="0" presId="urn:microsoft.com/office/officeart/2005/8/layout/cycle2"/>
    <dgm:cxn modelId="{30925A56-ED70-47CE-85F2-D53A6C66399C}" type="presParOf" srcId="{6101E706-D08D-4DEF-9B47-666530737286}" destId="{52D5D6C7-8E9A-4D7A-9717-42C30BF96790}" srcOrd="0" destOrd="0" presId="urn:microsoft.com/office/officeart/2005/8/layout/cycle2"/>
    <dgm:cxn modelId="{B3F5D275-C909-4BF8-8EED-5B1624D0EB7C}" type="presParOf" srcId="{0E700D9E-D6BA-48A3-8A74-7CD437C7A3A6}" destId="{7100CB40-B531-4ECB-AD7E-6343CEA0B6BB}" srcOrd="6" destOrd="0" presId="urn:microsoft.com/office/officeart/2005/8/layout/cycle2"/>
    <dgm:cxn modelId="{2396B96D-5D5F-4FAA-AB3C-BD4610F3D723}" type="presParOf" srcId="{0E700D9E-D6BA-48A3-8A74-7CD437C7A3A6}" destId="{8A2FF43B-6092-4349-BA47-9B78BE95DB4D}" srcOrd="7" destOrd="0" presId="urn:microsoft.com/office/officeart/2005/8/layout/cycle2"/>
    <dgm:cxn modelId="{A65ECDED-A0C4-4A98-9DDC-F5DD963C9CD8}" type="presParOf" srcId="{8A2FF43B-6092-4349-BA47-9B78BE95DB4D}" destId="{527669A4-CA2E-4680-A074-1BDB97E05149}" srcOrd="0" destOrd="0" presId="urn:microsoft.com/office/officeart/2005/8/layout/cycle2"/>
    <dgm:cxn modelId="{8AAB365E-E4F7-4847-B30D-72158B3B1F11}" type="presParOf" srcId="{0E700D9E-D6BA-48A3-8A74-7CD437C7A3A6}" destId="{E5C48A53-FCA6-49C3-888D-8A4E4942F19F}" srcOrd="8" destOrd="0" presId="urn:microsoft.com/office/officeart/2005/8/layout/cycle2"/>
    <dgm:cxn modelId="{66CBA75C-899A-49A9-89FB-971157618D3A}" type="presParOf" srcId="{0E700D9E-D6BA-48A3-8A74-7CD437C7A3A6}" destId="{36D043C2-25FC-4BCA-8F9B-6E1159D346BE}" srcOrd="9" destOrd="0" presId="urn:microsoft.com/office/officeart/2005/8/layout/cycle2"/>
    <dgm:cxn modelId="{6CFFCB27-C188-420D-8B94-5A420C986810}" type="presParOf" srcId="{36D043C2-25FC-4BCA-8F9B-6E1159D346BE}" destId="{F9F404CD-4722-454B-B325-B6BB68526717}" srcOrd="0" destOrd="0" presId="urn:microsoft.com/office/officeart/2005/8/layout/cycle2"/>
    <dgm:cxn modelId="{C026F074-22FE-40DD-AC8B-6A29C2A65430}" type="presParOf" srcId="{0E700D9E-D6BA-48A3-8A74-7CD437C7A3A6}" destId="{E14A81B4-F19D-4EB9-A5F8-3DEDF1FD1280}" srcOrd="10" destOrd="0" presId="urn:microsoft.com/office/officeart/2005/8/layout/cycle2"/>
    <dgm:cxn modelId="{B57241A6-3B1E-41F1-A05F-ABF1472FAAE6}" type="presParOf" srcId="{0E700D9E-D6BA-48A3-8A74-7CD437C7A3A6}" destId="{92A3929C-D3FE-4DA8-9546-08B8FF72A653}" srcOrd="11" destOrd="0" presId="urn:microsoft.com/office/officeart/2005/8/layout/cycle2"/>
    <dgm:cxn modelId="{ECBC2150-9506-4141-A3E2-DBDF02169251}" type="presParOf" srcId="{92A3929C-D3FE-4DA8-9546-08B8FF72A653}" destId="{A6788352-671B-4063-AB56-69F9031D2DD9}" srcOrd="0" destOrd="0" presId="urn:microsoft.com/office/officeart/2005/8/layout/cycle2"/>
    <dgm:cxn modelId="{95364FA2-5B18-4687-BDEE-FD2073942A65}" type="presParOf" srcId="{0E700D9E-D6BA-48A3-8A74-7CD437C7A3A6}" destId="{BC2C1DC9-B031-4AB2-8DBD-05F452F78D2D}" srcOrd="12" destOrd="0" presId="urn:microsoft.com/office/officeart/2005/8/layout/cycle2"/>
    <dgm:cxn modelId="{6C43442A-738F-4AD8-A409-C31263B6D2F7}" type="presParOf" srcId="{0E700D9E-D6BA-48A3-8A74-7CD437C7A3A6}" destId="{59E41C63-6413-48E1-99A0-EBE784FD13DD}" srcOrd="13" destOrd="0" presId="urn:microsoft.com/office/officeart/2005/8/layout/cycle2"/>
    <dgm:cxn modelId="{0D7E13A6-0181-4D1B-B983-0D84E484D147}" type="presParOf" srcId="{59E41C63-6413-48E1-99A0-EBE784FD13DD}" destId="{691CB7CB-86CD-4196-BE66-B3E159C2618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DE098-1649-4B67-B913-0C2D2C3EF6E3}">
      <dsp:nvSpPr>
        <dsp:cNvPr id="0" name=""/>
        <dsp:cNvSpPr/>
      </dsp:nvSpPr>
      <dsp:spPr>
        <a:xfrm>
          <a:off x="3647033" y="1356"/>
          <a:ext cx="1545133" cy="154513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3873312" y="227635"/>
        <a:ext cx="1092575" cy="1092575"/>
      </dsp:txXfrm>
    </dsp:sp>
    <dsp:sp modelId="{415B709A-844F-4482-9B16-FAF3353E99C6}">
      <dsp:nvSpPr>
        <dsp:cNvPr id="0" name=""/>
        <dsp:cNvSpPr/>
      </dsp:nvSpPr>
      <dsp:spPr>
        <a:xfrm rot="1542857">
          <a:off x="5248854" y="1011372"/>
          <a:ext cx="410500" cy="521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254952" y="1088952"/>
        <a:ext cx="287350" cy="312890"/>
      </dsp:txXfrm>
    </dsp:sp>
    <dsp:sp modelId="{8A11DEBE-EF6A-42E5-92CE-CC25CCEB7B21}">
      <dsp:nvSpPr>
        <dsp:cNvPr id="0" name=""/>
        <dsp:cNvSpPr/>
      </dsp:nvSpPr>
      <dsp:spPr>
        <a:xfrm>
          <a:off x="5736977" y="1007820"/>
          <a:ext cx="1545133" cy="154513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963256" y="1234099"/>
        <a:ext cx="1092575" cy="1092575"/>
      </dsp:txXfrm>
    </dsp:sp>
    <dsp:sp modelId="{F1EF373E-08A7-43AC-8A76-8993132E2D87}">
      <dsp:nvSpPr>
        <dsp:cNvPr id="0" name=""/>
        <dsp:cNvSpPr/>
      </dsp:nvSpPr>
      <dsp:spPr>
        <a:xfrm rot="4628571">
          <a:off x="6559795" y="2639071"/>
          <a:ext cx="410500" cy="521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6607668" y="2683336"/>
        <a:ext cx="287350" cy="312890"/>
      </dsp:txXfrm>
    </dsp:sp>
    <dsp:sp modelId="{191A5D35-CE98-4603-B8BA-899433752434}">
      <dsp:nvSpPr>
        <dsp:cNvPr id="0" name=""/>
        <dsp:cNvSpPr/>
      </dsp:nvSpPr>
      <dsp:spPr>
        <a:xfrm>
          <a:off x="6253150" y="3269324"/>
          <a:ext cx="1545133" cy="154513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6479429" y="3495603"/>
        <a:ext cx="1092575" cy="1092575"/>
      </dsp:txXfrm>
    </dsp:sp>
    <dsp:sp modelId="{6101E706-D08D-4DEF-9B47-666530737286}">
      <dsp:nvSpPr>
        <dsp:cNvPr id="0" name=""/>
        <dsp:cNvSpPr/>
      </dsp:nvSpPr>
      <dsp:spPr>
        <a:xfrm rot="7714286">
          <a:off x="6104567" y="4678859"/>
          <a:ext cx="410500" cy="521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6204533" y="4735014"/>
        <a:ext cx="287350" cy="312890"/>
      </dsp:txXfrm>
    </dsp:sp>
    <dsp:sp modelId="{7100CB40-B531-4ECB-AD7E-6343CEA0B6BB}">
      <dsp:nvSpPr>
        <dsp:cNvPr id="0" name=""/>
        <dsp:cNvSpPr/>
      </dsp:nvSpPr>
      <dsp:spPr>
        <a:xfrm>
          <a:off x="4806864" y="5082910"/>
          <a:ext cx="1545133" cy="1545133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5033143" y="5309189"/>
        <a:ext cx="1092575" cy="1092575"/>
      </dsp:txXfrm>
    </dsp:sp>
    <dsp:sp modelId="{8A2FF43B-6092-4349-BA47-9B78BE95DB4D}">
      <dsp:nvSpPr>
        <dsp:cNvPr id="0" name=""/>
        <dsp:cNvSpPr/>
      </dsp:nvSpPr>
      <dsp:spPr>
        <a:xfrm rot="10800000">
          <a:off x="4225967" y="5594735"/>
          <a:ext cx="410500" cy="521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349117" y="5699031"/>
        <a:ext cx="287350" cy="312890"/>
      </dsp:txXfrm>
    </dsp:sp>
    <dsp:sp modelId="{E5C48A53-FCA6-49C3-888D-8A4E4942F19F}">
      <dsp:nvSpPr>
        <dsp:cNvPr id="0" name=""/>
        <dsp:cNvSpPr/>
      </dsp:nvSpPr>
      <dsp:spPr>
        <a:xfrm>
          <a:off x="2487201" y="5082910"/>
          <a:ext cx="1545133" cy="1545133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/>
        </a:p>
      </dsp:txBody>
      <dsp:txXfrm>
        <a:off x="2713480" y="5309189"/>
        <a:ext cx="1092575" cy="1092575"/>
      </dsp:txXfrm>
    </dsp:sp>
    <dsp:sp modelId="{36D043C2-25FC-4BCA-8F9B-6E1159D346BE}">
      <dsp:nvSpPr>
        <dsp:cNvPr id="0" name=""/>
        <dsp:cNvSpPr/>
      </dsp:nvSpPr>
      <dsp:spPr>
        <a:xfrm rot="13885714">
          <a:off x="2338618" y="4697026"/>
          <a:ext cx="410500" cy="521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438584" y="4849463"/>
        <a:ext cx="287350" cy="312890"/>
      </dsp:txXfrm>
    </dsp:sp>
    <dsp:sp modelId="{E14A81B4-F19D-4EB9-A5F8-3DEDF1FD1280}">
      <dsp:nvSpPr>
        <dsp:cNvPr id="0" name=""/>
        <dsp:cNvSpPr/>
      </dsp:nvSpPr>
      <dsp:spPr>
        <a:xfrm>
          <a:off x="1040915" y="3269324"/>
          <a:ext cx="1545133" cy="1545133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1267194" y="3495603"/>
        <a:ext cx="1092575" cy="1092575"/>
      </dsp:txXfrm>
    </dsp:sp>
    <dsp:sp modelId="{92A3929C-D3FE-4DA8-9546-08B8FF72A653}">
      <dsp:nvSpPr>
        <dsp:cNvPr id="0" name=""/>
        <dsp:cNvSpPr/>
      </dsp:nvSpPr>
      <dsp:spPr>
        <a:xfrm rot="17054875">
          <a:off x="1897708" y="2690464"/>
          <a:ext cx="385460" cy="521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941297" y="2850800"/>
        <a:ext cx="269822" cy="312890"/>
      </dsp:txXfrm>
    </dsp:sp>
    <dsp:sp modelId="{BC2C1DC9-B031-4AB2-8DBD-05F452F78D2D}">
      <dsp:nvSpPr>
        <dsp:cNvPr id="0" name=""/>
        <dsp:cNvSpPr/>
      </dsp:nvSpPr>
      <dsp:spPr>
        <a:xfrm>
          <a:off x="1600198" y="1066806"/>
          <a:ext cx="1545133" cy="1545133"/>
        </a:xfrm>
        <a:prstGeom prst="ellipse">
          <a:avLst/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1826477" y="1293085"/>
        <a:ext cx="1092575" cy="1092575"/>
      </dsp:txXfrm>
    </dsp:sp>
    <dsp:sp modelId="{59E41C63-6413-48E1-99A0-EBE784FD13DD}">
      <dsp:nvSpPr>
        <dsp:cNvPr id="0" name=""/>
        <dsp:cNvSpPr/>
      </dsp:nvSpPr>
      <dsp:spPr>
        <a:xfrm rot="19950086">
          <a:off x="3184002" y="1051187"/>
          <a:ext cx="404072" cy="521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190850" y="1183469"/>
        <a:ext cx="282850" cy="312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6DCEE-9474-4DA1-B3EB-840F345D0B5F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65F9D-7AE3-4F0F-8F4F-6F4A9AEA2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2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8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4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65F9D-7AE3-4F0F-8F4F-6F4A9AEA2E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1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397136-F70F-49D4-A1F6-98B64E0C64C8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59FDB9-A16C-42C3-AA4C-086F60073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sh dir="u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1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5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0450" y="1447800"/>
            <a:ext cx="66294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chemeClr val="bg2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IN" sz="5400" dirty="0" smtClean="0">
              <a:solidFill>
                <a:schemeClr val="bg2"/>
              </a:solidFill>
              <a:effectLst>
                <a:outerShdw blurRad="76200" dist="63500" dir="5400000" algn="ctr" rotWithShape="0">
                  <a:srgbClr val="000000">
                    <a:alpha val="99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4000" dirty="0">
              <a:solidFill>
                <a:srgbClr val="00B050"/>
              </a:solidFill>
              <a:effectLst>
                <a:outerShdw blurRad="76200" dist="63500" dir="5400000" algn="ctr" rotWithShape="0">
                  <a:srgbClr val="000000">
                    <a:alpha val="99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5550" y="152400"/>
              <a:ext cx="8839200" cy="656844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blipFill>
                  <a:blip r:embed="rId3"/>
                  <a:tile tx="0" ty="0" sx="100000" sy="100000" flip="none" algn="tl"/>
                </a:blip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200400" y="914400"/>
            <a:ext cx="3013966" cy="156966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9966FF"/>
                </a:solidFill>
                <a:effectLst>
                  <a:outerShdw blurRad="76200" dist="63500" dir="5400000" algn="ctr" rotWithShape="0">
                    <a:srgbClr val="000000">
                      <a:alpha val="99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9966FF"/>
              </a:solidFill>
              <a:effectLst>
                <a:outerShdw blurRad="76200" dist="63500" dir="5400000" algn="ctr" rotWithShape="0">
                  <a:srgbClr val="000000">
                    <a:alpha val="99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Computer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2986683"/>
            <a:ext cx="52578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133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pattFill prst="ltVert">
            <a:fgClr>
              <a:schemeClr val="accent3"/>
            </a:fgClr>
            <a:bgClr>
              <a:schemeClr val="bg2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</a:t>
            </a:r>
            <a:r>
              <a:rPr lang="en-US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কক</a:t>
            </a:r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2057400"/>
            <a:ext cx="6248400" cy="923330"/>
          </a:xfrm>
          <a:prstGeom prst="rect">
            <a:avLst/>
          </a:prstGeom>
          <a:solidFill>
            <a:srgbClr val="6600CC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আউটপুট যন্ত্রের নাম লিখ 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838200"/>
            <a:ext cx="434340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-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8152" y="3657600"/>
            <a:ext cx="6795248" cy="769441"/>
          </a:xfrm>
          <a:prstGeom prst="rect">
            <a:avLst/>
          </a:prstGeom>
          <a:solidFill>
            <a:srgbClr val="6600FF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লেজার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জের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6200" y="0"/>
            <a:ext cx="9144000" cy="6858000"/>
            <a:chOff x="-25900" y="0"/>
            <a:chExt cx="9144000" cy="6858000"/>
          </a:xfrm>
          <a:pattFill prst="pct5">
            <a:fgClr>
              <a:schemeClr val="bg1">
                <a:lumMod val="50000"/>
              </a:schemeClr>
            </a:fgClr>
            <a:bgClr>
              <a:schemeClr val="bg2">
                <a:lumMod val="40000"/>
                <a:lumOff val="60000"/>
              </a:schemeClr>
            </a:bgClr>
          </a:pattFill>
        </p:grpSpPr>
        <p:sp>
          <p:nvSpPr>
            <p:cNvPr id="14" name="Rectangle 13"/>
            <p:cNvSpPr/>
            <p:nvPr/>
          </p:nvSpPr>
          <p:spPr>
            <a:xfrm>
              <a:off x="-25900" y="0"/>
              <a:ext cx="9144000" cy="685800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2400" y="133350"/>
              <a:ext cx="8813800" cy="659130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 useBgFill="1"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r>
              <a:rPr lang="bn-BD" sz="7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গত</a:t>
            </a:r>
            <a:r>
              <a:rPr lang="en-US" sz="7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500" y="2464475"/>
            <a:ext cx="8229600" cy="10156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কম্পিউটারের আউটপুট যন্ত্রের কাজ কী বর্ননা কর । 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20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9050" y="-114300"/>
            <a:ext cx="9144000" cy="6858000"/>
            <a:chOff x="0" y="0"/>
            <a:chExt cx="9144000" cy="6858000"/>
          </a:xfrm>
          <a:pattFill prst="lgConfetti">
            <a:fgClr>
              <a:schemeClr val="accent2">
                <a:lumMod val="20000"/>
                <a:lumOff val="80000"/>
              </a:schemeClr>
            </a:fgClr>
            <a:bgClr>
              <a:schemeClr val="accent5">
                <a:lumMod val="60000"/>
                <a:lumOff val="40000"/>
              </a:schemeClr>
            </a:bgClr>
          </a:patt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>
                  <a:rot lat="0" lon="0" rev="12600000"/>
                </a:lightRig>
              </a:scene3d>
              <a:sp3d extrusionH="57150" prstMaterial="metal">
                <a:bevelT w="57150" h="38100" prst="artDeco"/>
              </a:sp3d>
            </a:bodyPr>
            <a:lstStyle/>
            <a:p>
              <a:pPr algn="ctr"/>
              <a:r>
                <a:rPr lang="bn-BD" dirty="0" smtClean="0"/>
                <a:t> 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1887" y="76200"/>
              <a:ext cx="8980226" cy="6705600"/>
            </a:xfrm>
            <a:prstGeom prst="rect">
              <a:avLst/>
            </a:prstGeom>
            <a:pattFill prst="smGrid">
              <a:fgClr>
                <a:schemeClr val="accent5">
                  <a:lumMod val="60000"/>
                  <a:lumOff val="40000"/>
                </a:schemeClr>
              </a:fgClr>
              <a:bgClr>
                <a:srgbClr val="00FFFF"/>
              </a:bgClr>
            </a:patt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>
                  <a:rot lat="0" lon="0" rev="12600000"/>
                </a:lightRig>
              </a:scene3d>
              <a:sp3d extrusionH="57150" prstMaterial="metal">
                <a:bevelT w="57150" h="38100" prst="artDeco"/>
              </a:sp3d>
            </a:bodyPr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00937" y="-76200"/>
            <a:ext cx="8980226" cy="1066800"/>
          </a:xfrm>
          <a:prstGeom prst="rect">
            <a:avLst/>
          </a:prstGeom>
          <a:pattFill prst="pct5">
            <a:fgClr>
              <a:schemeClr val="bg2">
                <a:lumMod val="25000"/>
              </a:schemeClr>
            </a:fgClr>
            <a:bgClr>
              <a:srgbClr val="92D050"/>
            </a:bgClr>
          </a:patt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bn-BD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2450" y="3048000"/>
            <a:ext cx="8077200" cy="1023357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আউটপুট ডিভাইস গুলির নাম বল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497893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52400" y="0"/>
            <a:ext cx="9067800" cy="6858000"/>
          </a:xfrm>
          <a:prstGeom prst="rect">
            <a:avLst/>
          </a:prstGeom>
          <a:pattFill prst="dotGrid">
            <a:fgClr>
              <a:schemeClr val="bg1"/>
            </a:fgClr>
            <a:bgClr>
              <a:schemeClr val="tx2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0"/>
            <a:ext cx="3448381" cy="1143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0400" y="0"/>
            <a:ext cx="3448381" cy="1200329"/>
          </a:xfrm>
          <a:prstGeom prst="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22558" y="4951639"/>
            <a:ext cx="6979024" cy="8309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bn-BD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দুইটি আউটপুট ডিভাইস চিত্র অংকন কর । </a:t>
            </a:r>
            <a:endParaRPr lang="en-US" sz="32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742" y="1447800"/>
            <a:ext cx="612065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893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887" y="76200"/>
            <a:ext cx="8980226" cy="67056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>
                <a:rot lat="0" lon="0" rev="12600000"/>
              </a:lightRig>
            </a:scene3d>
            <a:sp3d extrusionH="57150" prstMaterial="metal">
              <a:bevelT w="57150" h="38100" prst="artDeco"/>
            </a:sp3d>
          </a:bodyPr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 useBgFill="1"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>
                <a:rot lat="0" lon="0" rev="12600000"/>
              </a:lightRig>
            </a:scene3d>
            <a:sp3d extrusionH="57150" prstMaterial="metal">
              <a:bevelT w="57150" h="38100" prst="artDeco"/>
            </a:sp3d>
          </a:bodyPr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848850" y="5307390"/>
            <a:ext cx="327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C0000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3352800" y="1447800"/>
            <a:ext cx="838200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/>
          </a:p>
        </p:txBody>
      </p:sp>
      <p:pic>
        <p:nvPicPr>
          <p:cNvPr id="1026" name="Picture 2" descr="C:\Users\Taher ICT\Desktop\fddfgdgfdf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743200" y="2057400"/>
            <a:ext cx="3657600" cy="11430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brightRoom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15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66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cap="all" dirty="0">
              <a:ln/>
              <a:solidFill>
                <a:srgbClr val="00CC66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02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chemeClr val="bg1"/>
            </a:fgClr>
            <a:bgClr>
              <a:schemeClr val="tx2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Callout 13"/>
          <p:cNvSpPr/>
          <p:nvPr/>
        </p:nvSpPr>
        <p:spPr>
          <a:xfrm>
            <a:off x="0" y="0"/>
            <a:ext cx="9144000" cy="1905000"/>
          </a:xfrm>
          <a:prstGeom prst="down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52400" y="1447800"/>
            <a:ext cx="4114800" cy="525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 আবুল হোসেন </a:t>
            </a: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চন্দন কোঠা উচ্চ বিদ্যালয়</a:t>
            </a: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তানোর , রাজশাহী ।</a:t>
            </a: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 নং ০১৭১৬৩৮৬২৬৭  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0"/>
            <a:ext cx="268054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IN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00600" y="1447800"/>
            <a:ext cx="4114800" cy="525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২য়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 algn="ctr"/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 ৪৫ মিনিট </a:t>
            </a:r>
          </a:p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8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১5-0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en-US" sz="28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-2015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45095"/>
            <a:ext cx="3272023" cy="245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85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25900" y="0"/>
            <a:ext cx="9144000" cy="6858000"/>
            <a:chOff x="-25900" y="0"/>
            <a:chExt cx="9144000" cy="6858000"/>
          </a:xfrm>
          <a:pattFill prst="pct5">
            <a:fgClr>
              <a:schemeClr val="bg1">
                <a:lumMod val="50000"/>
              </a:schemeClr>
            </a:fgClr>
            <a:bgClr>
              <a:schemeClr val="bg2">
                <a:lumMod val="40000"/>
                <a:lumOff val="60000"/>
              </a:schemeClr>
            </a:bgClr>
          </a:pattFill>
        </p:grpSpPr>
        <p:sp>
          <p:nvSpPr>
            <p:cNvPr id="11" name="Rectangle 10"/>
            <p:cNvSpPr/>
            <p:nvPr/>
          </p:nvSpPr>
          <p:spPr>
            <a:xfrm>
              <a:off x="-25900" y="0"/>
              <a:ext cx="9144000" cy="685800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2400" y="133350"/>
              <a:ext cx="8813800" cy="6591300"/>
            </a:xfrm>
            <a:prstGeom prst="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457200" y="381000"/>
            <a:ext cx="8229600" cy="914400"/>
          </a:xfrm>
          <a:prstGeom prst="rect">
            <a:avLst/>
          </a:prstGeom>
          <a:pattFill prst="dotGrid">
            <a:fgClr>
              <a:srgbClr val="6600CC"/>
            </a:fgClr>
            <a:bgClr>
              <a:schemeClr val="bg1"/>
            </a:bgClr>
          </a:patt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shade val="47000"/>
                        <a:satMod val="150000"/>
                      </a:srgbClr>
                    </a:gs>
                    <a:gs pos="2000">
                      <a:schemeClr val="tx1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shade val="47000"/>
                        <a:satMod val="150000"/>
                      </a:srgbClr>
                    </a:gs>
                    <a:gs pos="2000">
                      <a:schemeClr val="tx1"/>
                    </a:gs>
                  </a:gsLst>
                  <a:path path="rect">
                    <a:fillToRect l="100000" t="100000"/>
                  </a:path>
                  <a:tileRect r="-100000" b="-1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00">
                      <a:shade val="47000"/>
                      <a:satMod val="150000"/>
                    </a:srgbClr>
                  </a:gs>
                  <a:gs pos="2000">
                    <a:schemeClr val="tx1"/>
                  </a:gs>
                </a:gsLst>
                <a:path path="rect">
                  <a:fillToRect l="100000" t="100000"/>
                </a:path>
                <a:tileRect r="-100000" b="-1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57201" y="1958161"/>
            <a:ext cx="8114918" cy="968429"/>
          </a:xfrm>
          <a:custGeom>
            <a:avLst/>
            <a:gdLst>
              <a:gd name="connsiteX0" fmla="*/ 160804 w 964803"/>
              <a:gd name="connsiteY0" fmla="*/ 0 h 7190581"/>
              <a:gd name="connsiteX1" fmla="*/ 803999 w 964803"/>
              <a:gd name="connsiteY1" fmla="*/ 0 h 7190581"/>
              <a:gd name="connsiteX2" fmla="*/ 917705 w 964803"/>
              <a:gd name="connsiteY2" fmla="*/ 47099 h 7190581"/>
              <a:gd name="connsiteX3" fmla="*/ 964803 w 964803"/>
              <a:gd name="connsiteY3" fmla="*/ 160805 h 7190581"/>
              <a:gd name="connsiteX4" fmla="*/ 964803 w 964803"/>
              <a:gd name="connsiteY4" fmla="*/ 7190581 h 7190581"/>
              <a:gd name="connsiteX5" fmla="*/ 964803 w 964803"/>
              <a:gd name="connsiteY5" fmla="*/ 7190581 h 7190581"/>
              <a:gd name="connsiteX6" fmla="*/ 964803 w 964803"/>
              <a:gd name="connsiteY6" fmla="*/ 7190581 h 7190581"/>
              <a:gd name="connsiteX7" fmla="*/ 0 w 964803"/>
              <a:gd name="connsiteY7" fmla="*/ 7190581 h 7190581"/>
              <a:gd name="connsiteX8" fmla="*/ 0 w 964803"/>
              <a:gd name="connsiteY8" fmla="*/ 7190581 h 7190581"/>
              <a:gd name="connsiteX9" fmla="*/ 0 w 964803"/>
              <a:gd name="connsiteY9" fmla="*/ 7190581 h 7190581"/>
              <a:gd name="connsiteX10" fmla="*/ 0 w 964803"/>
              <a:gd name="connsiteY10" fmla="*/ 160804 h 7190581"/>
              <a:gd name="connsiteX11" fmla="*/ 47099 w 964803"/>
              <a:gd name="connsiteY11" fmla="*/ 47098 h 7190581"/>
              <a:gd name="connsiteX12" fmla="*/ 160805 w 964803"/>
              <a:gd name="connsiteY12" fmla="*/ 0 h 7190581"/>
              <a:gd name="connsiteX13" fmla="*/ 160804 w 964803"/>
              <a:gd name="connsiteY13" fmla="*/ 0 h 719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4803" h="7190581">
                <a:moveTo>
                  <a:pt x="964803" y="1198459"/>
                </a:moveTo>
                <a:lnTo>
                  <a:pt x="964803" y="5992122"/>
                </a:lnTo>
                <a:cubicBezTo>
                  <a:pt x="964803" y="6309973"/>
                  <a:pt x="962530" y="6614804"/>
                  <a:pt x="958483" y="6839561"/>
                </a:cubicBezTo>
                <a:cubicBezTo>
                  <a:pt x="954437" y="7064318"/>
                  <a:pt x="948949" y="7190577"/>
                  <a:pt x="943227" y="7190577"/>
                </a:cubicBezTo>
                <a:lnTo>
                  <a:pt x="0" y="7190577"/>
                </a:lnTo>
                <a:lnTo>
                  <a:pt x="0" y="7190577"/>
                </a:lnTo>
                <a:lnTo>
                  <a:pt x="0" y="7190577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943227" y="4"/>
                </a:lnTo>
                <a:cubicBezTo>
                  <a:pt x="948949" y="4"/>
                  <a:pt x="954437" y="126271"/>
                  <a:pt x="958484" y="351028"/>
                </a:cubicBezTo>
                <a:cubicBezTo>
                  <a:pt x="962530" y="575784"/>
                  <a:pt x="964803" y="880615"/>
                  <a:pt x="964803" y="1198466"/>
                </a:cubicBezTo>
                <a:lnTo>
                  <a:pt x="964803" y="1198459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6248" tIns="65513" rIns="65513" bIns="65513" numCol="1" spcCol="1270" anchor="ctr" anchorCtr="0">
            <a:noAutofit/>
          </a:bodyPr>
          <a:lstStyle/>
          <a:p>
            <a:pPr marL="285750" lvl="1" indent="-28575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BD" sz="2900" kern="1200" dirty="0" smtClean="0">
                <a:latin typeface="NikoshBAN" pitchFamily="2" charset="0"/>
                <a:cs typeface="NikoshBAN" pitchFamily="2" charset="0"/>
              </a:rPr>
              <a:t>কম্পিউটারের </a:t>
            </a:r>
            <a:r>
              <a:rPr lang="bn-BD" sz="2900" dirty="0" smtClean="0">
                <a:latin typeface="NikoshBAN" pitchFamily="2" charset="0"/>
                <a:cs typeface="NikoshBAN" pitchFamily="2" charset="0"/>
              </a:rPr>
              <a:t>আউট পুট</a:t>
            </a:r>
            <a:r>
              <a:rPr lang="bn-BD" sz="2900" kern="1200" dirty="0" smtClean="0">
                <a:latin typeface="NikoshBAN" pitchFamily="2" charset="0"/>
                <a:cs typeface="NikoshBAN" pitchFamily="2" charset="0"/>
              </a:rPr>
              <a:t> যন্ত্রাংশের কার্যাবলী বর্ণনা করতে পারবে।</a:t>
            </a:r>
            <a:endParaRPr lang="en-US" sz="2900" kern="1200" dirty="0"/>
          </a:p>
        </p:txBody>
      </p:sp>
      <p:sp>
        <p:nvSpPr>
          <p:cNvPr id="26" name="Freeform 25"/>
          <p:cNvSpPr/>
          <p:nvPr/>
        </p:nvSpPr>
        <p:spPr>
          <a:xfrm>
            <a:off x="457201" y="3246825"/>
            <a:ext cx="8153399" cy="968429"/>
          </a:xfrm>
          <a:custGeom>
            <a:avLst/>
            <a:gdLst>
              <a:gd name="connsiteX0" fmla="*/ 160804 w 964803"/>
              <a:gd name="connsiteY0" fmla="*/ 0 h 7190581"/>
              <a:gd name="connsiteX1" fmla="*/ 803999 w 964803"/>
              <a:gd name="connsiteY1" fmla="*/ 0 h 7190581"/>
              <a:gd name="connsiteX2" fmla="*/ 917705 w 964803"/>
              <a:gd name="connsiteY2" fmla="*/ 47099 h 7190581"/>
              <a:gd name="connsiteX3" fmla="*/ 964803 w 964803"/>
              <a:gd name="connsiteY3" fmla="*/ 160805 h 7190581"/>
              <a:gd name="connsiteX4" fmla="*/ 964803 w 964803"/>
              <a:gd name="connsiteY4" fmla="*/ 7190581 h 7190581"/>
              <a:gd name="connsiteX5" fmla="*/ 964803 w 964803"/>
              <a:gd name="connsiteY5" fmla="*/ 7190581 h 7190581"/>
              <a:gd name="connsiteX6" fmla="*/ 964803 w 964803"/>
              <a:gd name="connsiteY6" fmla="*/ 7190581 h 7190581"/>
              <a:gd name="connsiteX7" fmla="*/ 0 w 964803"/>
              <a:gd name="connsiteY7" fmla="*/ 7190581 h 7190581"/>
              <a:gd name="connsiteX8" fmla="*/ 0 w 964803"/>
              <a:gd name="connsiteY8" fmla="*/ 7190581 h 7190581"/>
              <a:gd name="connsiteX9" fmla="*/ 0 w 964803"/>
              <a:gd name="connsiteY9" fmla="*/ 7190581 h 7190581"/>
              <a:gd name="connsiteX10" fmla="*/ 0 w 964803"/>
              <a:gd name="connsiteY10" fmla="*/ 160804 h 7190581"/>
              <a:gd name="connsiteX11" fmla="*/ 47099 w 964803"/>
              <a:gd name="connsiteY11" fmla="*/ 47098 h 7190581"/>
              <a:gd name="connsiteX12" fmla="*/ 160805 w 964803"/>
              <a:gd name="connsiteY12" fmla="*/ 0 h 7190581"/>
              <a:gd name="connsiteX13" fmla="*/ 160804 w 964803"/>
              <a:gd name="connsiteY13" fmla="*/ 0 h 719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4803" h="7190581">
                <a:moveTo>
                  <a:pt x="964803" y="1198459"/>
                </a:moveTo>
                <a:lnTo>
                  <a:pt x="964803" y="5992122"/>
                </a:lnTo>
                <a:cubicBezTo>
                  <a:pt x="964803" y="6309973"/>
                  <a:pt x="962530" y="6614804"/>
                  <a:pt x="958483" y="6839561"/>
                </a:cubicBezTo>
                <a:cubicBezTo>
                  <a:pt x="954437" y="7064318"/>
                  <a:pt x="948949" y="7190577"/>
                  <a:pt x="943227" y="7190577"/>
                </a:cubicBezTo>
                <a:lnTo>
                  <a:pt x="0" y="7190577"/>
                </a:lnTo>
                <a:lnTo>
                  <a:pt x="0" y="7190577"/>
                </a:lnTo>
                <a:lnTo>
                  <a:pt x="0" y="7190577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943227" y="4"/>
                </a:lnTo>
                <a:cubicBezTo>
                  <a:pt x="948949" y="4"/>
                  <a:pt x="954437" y="126271"/>
                  <a:pt x="958484" y="351028"/>
                </a:cubicBezTo>
                <a:cubicBezTo>
                  <a:pt x="962530" y="575784"/>
                  <a:pt x="964803" y="880615"/>
                  <a:pt x="964803" y="1198466"/>
                </a:cubicBezTo>
                <a:lnTo>
                  <a:pt x="964803" y="1198459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6248" tIns="65513" rIns="65513" bIns="65513" numCol="1" spcCol="1270" anchor="ctr" anchorCtr="0">
            <a:noAutofit/>
          </a:bodyPr>
          <a:lstStyle/>
          <a:p>
            <a:pPr marL="285750" lvl="1" indent="-28575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BD" sz="2900" kern="1200" dirty="0" smtClean="0">
                <a:latin typeface="NikoshBAN" pitchFamily="2" charset="0"/>
                <a:cs typeface="NikoshBAN" pitchFamily="2" charset="0"/>
              </a:rPr>
              <a:t>কম্পিউটারের আউট পুট যন্ত্রাংশের পারস্পরিক সম্পর্ক ব্যাখ্যা করতে পারবে।</a:t>
            </a:r>
            <a:endParaRPr lang="en-US" sz="2900" kern="1200" dirty="0"/>
          </a:p>
        </p:txBody>
      </p:sp>
      <p:sp>
        <p:nvSpPr>
          <p:cNvPr id="28" name="Freeform 27"/>
          <p:cNvSpPr/>
          <p:nvPr/>
        </p:nvSpPr>
        <p:spPr>
          <a:xfrm>
            <a:off x="457201" y="4535489"/>
            <a:ext cx="8153399" cy="968429"/>
          </a:xfrm>
          <a:custGeom>
            <a:avLst/>
            <a:gdLst>
              <a:gd name="connsiteX0" fmla="*/ 160804 w 964803"/>
              <a:gd name="connsiteY0" fmla="*/ 0 h 7190581"/>
              <a:gd name="connsiteX1" fmla="*/ 803999 w 964803"/>
              <a:gd name="connsiteY1" fmla="*/ 0 h 7190581"/>
              <a:gd name="connsiteX2" fmla="*/ 917705 w 964803"/>
              <a:gd name="connsiteY2" fmla="*/ 47099 h 7190581"/>
              <a:gd name="connsiteX3" fmla="*/ 964803 w 964803"/>
              <a:gd name="connsiteY3" fmla="*/ 160805 h 7190581"/>
              <a:gd name="connsiteX4" fmla="*/ 964803 w 964803"/>
              <a:gd name="connsiteY4" fmla="*/ 7190581 h 7190581"/>
              <a:gd name="connsiteX5" fmla="*/ 964803 w 964803"/>
              <a:gd name="connsiteY5" fmla="*/ 7190581 h 7190581"/>
              <a:gd name="connsiteX6" fmla="*/ 964803 w 964803"/>
              <a:gd name="connsiteY6" fmla="*/ 7190581 h 7190581"/>
              <a:gd name="connsiteX7" fmla="*/ 0 w 964803"/>
              <a:gd name="connsiteY7" fmla="*/ 7190581 h 7190581"/>
              <a:gd name="connsiteX8" fmla="*/ 0 w 964803"/>
              <a:gd name="connsiteY8" fmla="*/ 7190581 h 7190581"/>
              <a:gd name="connsiteX9" fmla="*/ 0 w 964803"/>
              <a:gd name="connsiteY9" fmla="*/ 7190581 h 7190581"/>
              <a:gd name="connsiteX10" fmla="*/ 0 w 964803"/>
              <a:gd name="connsiteY10" fmla="*/ 160804 h 7190581"/>
              <a:gd name="connsiteX11" fmla="*/ 47099 w 964803"/>
              <a:gd name="connsiteY11" fmla="*/ 47098 h 7190581"/>
              <a:gd name="connsiteX12" fmla="*/ 160805 w 964803"/>
              <a:gd name="connsiteY12" fmla="*/ 0 h 7190581"/>
              <a:gd name="connsiteX13" fmla="*/ 160804 w 964803"/>
              <a:gd name="connsiteY13" fmla="*/ 0 h 719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4803" h="7190581">
                <a:moveTo>
                  <a:pt x="964803" y="1198459"/>
                </a:moveTo>
                <a:lnTo>
                  <a:pt x="964803" y="5992122"/>
                </a:lnTo>
                <a:cubicBezTo>
                  <a:pt x="964803" y="6309973"/>
                  <a:pt x="962530" y="6614804"/>
                  <a:pt x="958483" y="6839561"/>
                </a:cubicBezTo>
                <a:cubicBezTo>
                  <a:pt x="954437" y="7064318"/>
                  <a:pt x="948949" y="7190577"/>
                  <a:pt x="943227" y="7190577"/>
                </a:cubicBezTo>
                <a:lnTo>
                  <a:pt x="0" y="7190577"/>
                </a:lnTo>
                <a:lnTo>
                  <a:pt x="0" y="7190577"/>
                </a:lnTo>
                <a:lnTo>
                  <a:pt x="0" y="7190577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lnTo>
                  <a:pt x="943227" y="4"/>
                </a:lnTo>
                <a:cubicBezTo>
                  <a:pt x="948949" y="4"/>
                  <a:pt x="954437" y="126271"/>
                  <a:pt x="958484" y="351028"/>
                </a:cubicBezTo>
                <a:cubicBezTo>
                  <a:pt x="962530" y="575784"/>
                  <a:pt x="964803" y="880615"/>
                  <a:pt x="964803" y="1198466"/>
                </a:cubicBezTo>
                <a:lnTo>
                  <a:pt x="964803" y="1198459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6248" tIns="65513" rIns="65513" bIns="65513" numCol="1" spcCol="1270" anchor="ctr" anchorCtr="0">
            <a:noAutofit/>
          </a:bodyPr>
          <a:lstStyle/>
          <a:p>
            <a:pPr marL="285750" lvl="1" indent="-285750" algn="l" defTabSz="1289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BD" sz="2900" kern="1200" dirty="0" smtClean="0">
                <a:latin typeface="NikoshBAN" pitchFamily="2" charset="0"/>
                <a:cs typeface="NikoshBAN" pitchFamily="2" charset="0"/>
              </a:rPr>
              <a:t>কম্পিউটারের আউট পুট যন্ত্রেরব চিত্র এঁকে এর </a:t>
            </a:r>
            <a:r>
              <a:rPr lang="en-US" sz="2900" kern="1200" dirty="0" err="1" smtClean="0">
                <a:latin typeface="NikoshBAN" pitchFamily="2" charset="0"/>
                <a:cs typeface="NikoshBAN" pitchFamily="2" charset="0"/>
              </a:rPr>
              <a:t>বিভি</a:t>
            </a:r>
            <a:r>
              <a:rPr lang="bn-BD" sz="2900" kern="1200" dirty="0" smtClean="0">
                <a:latin typeface="NikoshBAN" pitchFamily="2" charset="0"/>
                <a:cs typeface="NikoshBAN" pitchFamily="2" charset="0"/>
              </a:rPr>
              <a:t>ন্ন যন্ত্রপাতি চি</a:t>
            </a:r>
            <a:r>
              <a:rPr lang="en-US" sz="2900" dirty="0" err="1" smtClean="0">
                <a:latin typeface="NikoshBAN" pitchFamily="2" charset="0"/>
                <a:cs typeface="NikoshBAN" pitchFamily="2" charset="0"/>
              </a:rPr>
              <a:t>হ্নিত</a:t>
            </a:r>
            <a:r>
              <a:rPr lang="bn-BD" sz="2900" kern="1200" dirty="0" smtClean="0">
                <a:latin typeface="NikoshBAN" pitchFamily="2" charset="0"/>
                <a:cs typeface="NikoshBAN" pitchFamily="2" charset="0"/>
              </a:rPr>
              <a:t> করতে পারবে।</a:t>
            </a:r>
            <a:endParaRPr lang="en-US" sz="2900" b="1" kern="1200" dirty="0"/>
          </a:p>
        </p:txBody>
      </p:sp>
    </p:spTree>
    <p:extLst>
      <p:ext uri="{BB962C8B-B14F-4D97-AF65-F5344CB8AC3E}">
        <p14:creationId xmlns:p14="http://schemas.microsoft.com/office/powerpoint/2010/main" val="1919349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26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21272175"/>
              </p:ext>
            </p:extLst>
          </p:nvPr>
        </p:nvGraphicFramePr>
        <p:xfrm>
          <a:off x="228600" y="0"/>
          <a:ext cx="88392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 descr="C:\Users\User\Documents\Desktop\content\Mother borad\4tretretertre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228600"/>
            <a:ext cx="1772864" cy="1066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5" descr="C:\Users\User\Documents\Desktop\fsdfsdfsdfd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1268506"/>
            <a:ext cx="1676400" cy="10555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 descr="C:\Users\User\Documents\Desktop\content\Output\dfdfdfdf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81200" y="1372057"/>
            <a:ext cx="1409928" cy="8484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C:\Users\User\Documents\Desktop\cdsdcxzcxzczxcxz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00800" y="3505200"/>
            <a:ext cx="1371600" cy="8635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C:\Users\User\Documents\Desktop\fdfd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42767" y="5334000"/>
            <a:ext cx="1520983" cy="8623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5" descr="C:\Users\User\Documents\Desktop\dot printer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19400" y="5181600"/>
            <a:ext cx="1574351" cy="86233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6" descr="C:\Users\User\Documents\Desktop\inkjet prinrer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90600" y="3505200"/>
            <a:ext cx="1661024" cy="10698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63419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762000"/>
            <a:ext cx="441960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শিরোনাম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276600"/>
            <a:ext cx="54102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আউটপুট ডিভাইস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106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>
                  <a:rot lat="0" lon="0" rev="12600000"/>
                </a:lightRig>
              </a:scene3d>
              <a:sp3d extrusionH="57150" prstMaterial="metal">
                <a:bevelT w="57150" h="38100" prst="artDeco"/>
              </a:sp3d>
            </a:bodyPr>
            <a:lstStyle/>
            <a:p>
              <a:pPr algn="ctr"/>
              <a:r>
                <a:rPr lang="bn-BD" dirty="0" smtClean="0">
                  <a:ln>
                    <a:solidFill>
                      <a:schemeClr val="tx2">
                        <a:lumMod val="60000"/>
                        <a:lumOff val="40000"/>
                      </a:schemeClr>
                    </a:solidFill>
                  </a:ln>
                </a:rPr>
                <a:t> </a:t>
              </a:r>
              <a:endParaRPr lang="en-US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66472" y="373566"/>
              <a:ext cx="8572728" cy="6255834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>
                  <a:rot lat="0" lon="0" rev="12600000"/>
                </a:lightRig>
              </a:scene3d>
              <a:sp3d extrusionH="57150" prstMaterial="metal">
                <a:bevelT w="57150" h="38100" prst="artDeco"/>
              </a:sp3d>
            </a:bodyPr>
            <a:lstStyle/>
            <a:p>
              <a:pPr algn="ctr"/>
              <a:endParaRPr lang="en-US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gradFill flip="none" rotWithShape="1">
                  <a:gsLst>
                    <a:gs pos="0">
                      <a:srgbClr val="6600FF"/>
                    </a:gs>
                    <a:gs pos="0">
                      <a:srgbClr val="6600FF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Title 3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8686800" cy="8855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আউটপুট ডিভাইস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0" name="Picture 2" descr="C:\Users\User\Documents\Desktop\content\Output\dfdfdfdf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472" y="4038600"/>
            <a:ext cx="4305528" cy="25907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172" name="Picture 4" descr="C:\Users\User\Documents\Desktop\content\Mother borad\4tretretertr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472" y="1295400"/>
            <a:ext cx="4305528" cy="2590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228600" y="3482433"/>
            <a:ext cx="1828800" cy="403767"/>
          </a:xfrm>
          <a:prstGeom prst="rect">
            <a:avLst/>
          </a:prstGeom>
          <a:solidFill>
            <a:srgbClr val="00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হেডফোন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6225633"/>
            <a:ext cx="1828800" cy="403767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স্পিকার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24400" y="1295400"/>
            <a:ext cx="4038600" cy="206210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হেডফোন হলো কানের কাছাকাছি নিয়ে শব্দ শোনার যন্ত্র । একে অনেকে এয়ারফোন বা হেডফোন বলা হয়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4191000"/>
            <a:ext cx="3886200" cy="255454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তোমরা সবাই নিশ্চয়ই গান শুনতে খুব  পছন্দ কর । গান শোনার যন্ত্র গুলোর সাথে যা অবশ্যই সংযুক্ত থাকে তাই হলো স্পিকার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User\Documents\Desktop\fsdfsdfsdf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447" y="914400"/>
            <a:ext cx="4585447" cy="23083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6" descr="C:\Users\User\Documents\Desktop\cdsdcxzcxzczxcx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8" y="3809999"/>
            <a:ext cx="4518212" cy="22860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-188265" y="3302639"/>
            <a:ext cx="2116285" cy="461665"/>
          </a:xfrm>
          <a:prstGeom prst="rect">
            <a:avLst/>
          </a:prstGeom>
          <a:solidFill>
            <a:srgbClr val="CC66FF"/>
          </a:solidFill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মাল্টিডিয়া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প্রজেক্টর</a:t>
            </a:r>
            <a:r>
              <a:rPr lang="en-US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755" y="6324600"/>
            <a:ext cx="846707" cy="52322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প্লটার</a:t>
            </a:r>
            <a:r>
              <a: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914400"/>
            <a:ext cx="3886200" cy="230832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মনিটরের দৃশ্য অনেক বড় করে স্কিনে দেখানোর জন্যে রয়েছে ভিডিও বা মাল্টিমিডিয়া প্রজেক্টর 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745468"/>
            <a:ext cx="4114800" cy="2554545"/>
          </a:xfrm>
          <a:prstGeom prst="rect">
            <a:avLst/>
          </a:prstGeom>
          <a:solidFill>
            <a:srgbClr val="CC66FF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প্লটার একটি ছাপার যন্ত্র । আর্কিটেকচারাল নকশা ,মানচিত্র বা গ্রাফের নিখুঁত ও অনেক বড় কাগজে প্রিন্ট করার ক্ষেত্রে এটি ব্যবহৃত হয়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5966" y="0"/>
            <a:ext cx="4867234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আউট পুট ডিভাইস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24768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chemeClr val="bg1"/>
            </a:fgClr>
            <a:bgClr>
              <a:schemeClr val="tx2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5" descr="C:\Users\User\Documents\Desktop\dot prin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" y="1124298"/>
            <a:ext cx="4305300" cy="20985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6" descr="C:\Users\User\Documents\Desktop\inkjet prinr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" y="3980329"/>
            <a:ext cx="4381500" cy="21156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Rectangle 13"/>
          <p:cNvSpPr/>
          <p:nvPr/>
        </p:nvSpPr>
        <p:spPr>
          <a:xfrm>
            <a:off x="0" y="19050"/>
            <a:ext cx="9144000" cy="1066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আউট পুট ডিভাইস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200" y="3276600"/>
            <a:ext cx="3048000" cy="5403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ম্যাট্রিক্স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410" y="6324600"/>
            <a:ext cx="2340990" cy="443238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ইঙ্কজেট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4038600"/>
            <a:ext cx="4419600" cy="25545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স্বল্প দামি প্রিন্টার হিসাবে এটি ব্যবহৃত হয় । সাধারণত ব্যক্তিগত কাজে ইংকজেট প্রিন্টার ব্যবহার করা হয় । এটিতে তরল কালি ব্যবহৃত হয়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1219200"/>
            <a:ext cx="4419600" cy="224676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এটি প্রথম দিকের  প্রিন্টার । ছাপার ব্যয় অনেক কম । সে জন্য এ প্রিন্টার এখন অত্যন্ত জনপ্রিয় । তবে এটি দিয়ে নিখুঁত ছাপার কাজ করা যায় না । তা ছাড়া এটির ছাপার গতি অনেক ধীর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54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  <p:bldP spid="18" grpId="0" animBg="1"/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C:\Users\User\Documents\Desktop\fdf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85801"/>
            <a:ext cx="4343400" cy="22204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5457" y="3043552"/>
            <a:ext cx="1808508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লেজার প্রিন্টার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685800"/>
            <a:ext cx="4038600" cy="230832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প্রসেসিংকরার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ছাপানোর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818" y="3657599"/>
            <a:ext cx="4517382" cy="26653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81600" y="3788478"/>
            <a:ext cx="3810000" cy="304698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মনিটর মূলত একটি আউটপুট ডিভাইস । এখন এমন মনিটরও পাওয়া যায় , যা একই সাথে ইনপুট ও আউটপুট ডিভাইস হিসেবেও কাজ করতে পারে 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322924"/>
            <a:ext cx="2438400" cy="584775"/>
          </a:xfrm>
          <a:prstGeom prst="rect">
            <a:avLst/>
          </a:prstGeom>
          <a:solidFill>
            <a:srgbClr val="6600FF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মনিটর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0"/>
            <a:ext cx="43434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আউট পুট ডিভাইস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89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" grpId="0" animBg="1"/>
      <p:bldP spid="3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5587</TotalTime>
  <Words>326</Words>
  <Application>Microsoft Office PowerPoint</Application>
  <PresentationFormat>On-screen Show (4:3)</PresentationFormat>
  <Paragraphs>68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আউটপুট ডিভাইস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দলগত কাজ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B.C.C-1</dc:creator>
  <cp:lastModifiedBy>DOEL</cp:lastModifiedBy>
  <cp:revision>1058</cp:revision>
  <dcterms:created xsi:type="dcterms:W3CDTF">2015-01-11T05:57:29Z</dcterms:created>
  <dcterms:modified xsi:type="dcterms:W3CDTF">2015-03-16T06:32:45Z</dcterms:modified>
</cp:coreProperties>
</file>